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501"/>
  </p:normalViewPr>
  <p:slideViewPr>
    <p:cSldViewPr snapToGrid="0">
      <p:cViewPr varScale="1">
        <p:scale>
          <a:sx n="129" d="100"/>
          <a:sy n="129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Coding-Boot-Camp-at-UT/UTAUS201805FSF4-Class-Repository-FSF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48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br>
              <a:rPr dirty="0"/>
            </a:br>
            <a:r>
              <a:rPr lang="en-US" dirty="0">
                <a:hlinkClick r:id="rId2"/>
              </a:rPr>
              <a:t>https://github.com/the-Coding-Boot-Camp-at-UT/UTAUS201805FSF4-Class-Repository-FSF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u="sng" dirty="0"/>
              <a:t>TTH Class – Thursday </a:t>
            </a:r>
            <a:r>
              <a:rPr lang="en-US" u="sng" dirty="0"/>
              <a:t>June 7th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321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1892</Words>
  <Application>Microsoft Macintosh PowerPoint</Application>
  <PresentationFormat>On-screen Show (4:3)</PresentationFormat>
  <Paragraphs>321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Gage, Antonio J</cp:lastModifiedBy>
  <cp:revision>5</cp:revision>
  <dcterms:modified xsi:type="dcterms:W3CDTF">2018-05-31T23:07:06Z</dcterms:modified>
</cp:coreProperties>
</file>